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7" r:id="rId10"/>
    <p:sldId id="450" r:id="rId11"/>
    <p:sldId id="452" r:id="rId12"/>
    <p:sldId id="458" r:id="rId13"/>
    <p:sldId id="451" r:id="rId14"/>
    <p:sldId id="453" r:id="rId15"/>
    <p:sldId id="454" r:id="rId16"/>
    <p:sldId id="455" r:id="rId17"/>
    <p:sldId id="456" r:id="rId18"/>
    <p:sldId id="459" r:id="rId19"/>
    <p:sldId id="460" r:id="rId20"/>
    <p:sldId id="466" r:id="rId21"/>
    <p:sldId id="467" r:id="rId22"/>
    <p:sldId id="468" r:id="rId23"/>
    <p:sldId id="469" r:id="rId24"/>
    <p:sldId id="470" r:id="rId25"/>
    <p:sldId id="434" r:id="rId26"/>
    <p:sldId id="435" r:id="rId27"/>
    <p:sldId id="436" r:id="rId28"/>
    <p:sldId id="471" r:id="rId29"/>
    <p:sldId id="479" r:id="rId30"/>
    <p:sldId id="478" r:id="rId31"/>
    <p:sldId id="480" r:id="rId32"/>
    <p:sldId id="481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A8A580-F3C6-4408-88DF-EE692D00E774}" v="2" dt="2025-12-09T15:19:36.0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was almost broken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9B6E-F0E5-4DA3-FF1D-5384D2719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AB80E01-D1B0-9FAD-74ED-477294A1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512F72-A599-2670-62B1-6ABE807803F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009404-FE3F-FB1A-6240-843562E01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EBE59-EBA9-EBB7-5AD3-3B193F60E8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648622-CC01-F71E-35FA-101FE98430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65AF26-8C35-5541-E4C4-16B4027F480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B5BA63-75E6-737A-6A78-747B7BFA46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2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Every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907C-7558-B87B-9718-A9F8E4630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99FBD7-C247-4792-86E7-4E8006E9E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221D1-33D3-B881-3F87-CB8DC1BA9EF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468F43-EB6E-3277-1D34-8C9250F2EE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B3B2F4-D683-4952-AD86-F9BE39686B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666ECF-8011-BEFB-71C5-EFE420923D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A0EA18-7AED-6746-6335-017376C83B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F29E52-BA1D-96EE-5CDE-B0E9864902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60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847B2-E399-686E-B187-667579895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05A860-2808-25D9-05E4-90D596509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EE7DFF-6DB4-006A-0D72-3D5DA09BD0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4F1F02-B9C8-6757-07BE-DD4B53BC3F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0862B1-2C58-E62E-07F8-9916269D82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244948-E7BB-9E9F-41D1-D9C25BA52A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620F2D-F67A-5650-948B-F88CD52662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0DB9F-33BA-530A-F8EA-8DE4D6A47FD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59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3CFE2-7566-EF84-16DB-617CEF7B6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04E08E-F76D-6FF6-A40C-1758B37F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AD023-34FC-88EF-641E-D6C5C2AF52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1177B-7502-451C-BEB5-ABA967A0389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8D3732-9EB0-263B-6BD9-657A16263D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0F84EF-9BDE-F39A-BBEE-2CCC123C80B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F753D22-831B-C817-DC89-62AF6DF2377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E4FE84-4274-9780-1534-F7F9680B47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5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AC285-8B04-21EA-A021-EBADFBCF2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1BA2D-B047-AB23-BBA5-E7CAEE9E6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0C4083-F8C4-47BA-0CED-1BC3CEFDB52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C907A2-B28E-24FD-CFB9-3F7B3DBDD3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DE6FD-280E-3EF0-8E3D-EBA0F0F6299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C5F5A6-C453-C755-5CF1-3D2052852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2A202C-C54F-0D43-3D7D-FD0A3CBB27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45CE2-0B71-B036-0109-CD27F26F85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348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B4ADE-B5D9-B419-A86D-770A6842E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E485D0-A3FA-605F-5FCD-3478700A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BCE86-DD52-6BD5-E63F-24C3EB0D1F0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E3BBF9-D236-03AA-E758-CAF6F374E4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63236B-6C11-9493-1317-9C0C9E44B3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11D7E1-734C-FA83-D83B-86160199B0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789702-D523-C84A-5353-3E2D0CFDF89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8A819-620F-72A7-50BB-1150E59D690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59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2FD62-09D9-6638-F0E2-F3E315B31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537E83-9B3C-364E-9BCF-64743706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0604DC-9C86-ECB3-87D3-FC261B2BED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7E1AD1-2268-2278-4A68-2C6F899C67F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A1998E-7483-3CF7-0051-7502F8F927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1667A-2DFB-2C48-E72F-D0D4E1E4B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F2566-CE59-DB3F-CAB6-6A92DA7C3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0882BF-0F22-D024-13BA-7BB0F427CB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71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767796" y="4795837"/>
            <a:ext cx="106564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546817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13704" y="41543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757464" y="414621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332F931-EE93-E511-AB6A-5A0EB875B372}"/>
              </a:ext>
            </a:extLst>
          </p:cNvPr>
          <p:cNvSpPr/>
          <p:nvPr/>
        </p:nvSpPr>
        <p:spPr>
          <a:xfrm rot="16200000">
            <a:off x="10729791" y="41543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EDDF23-EDF6-8722-E406-08195389981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4497" y="474974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89626" y="41208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9150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236188" y="484160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625781" y="422352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658728" y="42317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455357" y="482525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6844950" y="420717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6877897" y="421535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E7B646-68EE-AB2B-7371-27469EDA71FB}"/>
              </a:ext>
            </a:extLst>
          </p:cNvPr>
          <p:cNvSpPr txBox="1">
            <a:spLocks/>
          </p:cNvSpPr>
          <p:nvPr/>
        </p:nvSpPr>
        <p:spPr>
          <a:xfrm>
            <a:off x="9969537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499724E-87CF-8118-4E64-BC62165E0555}"/>
              </a:ext>
            </a:extLst>
          </p:cNvPr>
          <p:cNvSpPr/>
          <p:nvPr/>
        </p:nvSpPr>
        <p:spPr>
          <a:xfrm rot="16200000">
            <a:off x="10738717" y="423140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51BBC73-4A5E-E084-34A4-6497CCE671CA}"/>
              </a:ext>
            </a:extLst>
          </p:cNvPr>
          <p:cNvSpPr/>
          <p:nvPr/>
        </p:nvSpPr>
        <p:spPr>
          <a:xfrm rot="16200000">
            <a:off x="10730540" y="41989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C015B53-9806-E5DE-81BA-FE60530370C6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99504" y="41963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9551" y="48366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99504" y="41852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49886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73412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423245" y="48415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596750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620276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728246" y="483663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4497014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4520540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4070373" y="485695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  <p:bldP spid="5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C3FAE-2AE6-794F-3D2D-B41DA2DC8E5B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04274" y="5104305"/>
            <a:ext cx="712070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611835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268941" y="43191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182723" y="5149181"/>
            <a:ext cx="706605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EE3B68-A801-A37A-720F-48A3C95E71C0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590285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00702" y="429871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619250" y="2331931"/>
            <a:ext cx="2479631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217488" y="2331932"/>
            <a:ext cx="208856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16539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68636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1ABC3-C5BC-E5C6-DA1C-E462C1FE2E4C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16539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0507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C66F40-E197-D621-1C1C-ACCD1CEE168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9965620" y="42559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951499" y="50801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57E35-A0E2-B64C-C793-0C8DD61F7FA1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51253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90525" y="3781923"/>
            <a:ext cx="521180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394538" y="3763184"/>
            <a:ext cx="524501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910202" y="4966899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37491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60151" y="4134115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FE8063-E1EC-523F-3844-140FF90B6689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90946" y="2645622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5607575" y="265635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927137" y="164037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033662" y="165803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8358661" y="2706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589389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422924" y="466198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718667" y="25013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836814" y="1640375"/>
            <a:ext cx="1894245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569370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17313" y="466240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5400000">
            <a:off x="10614647" y="259066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10260225" y="165803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A9B90AC-7173-DC8B-E694-E0A037111163}"/>
              </a:ext>
            </a:extLst>
          </p:cNvPr>
          <p:cNvSpPr/>
          <p:nvPr/>
        </p:nvSpPr>
        <p:spPr>
          <a:xfrm rot="16200000">
            <a:off x="9995460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4AAF43-CE9D-7247-0583-A03B57E67322}"/>
              </a:ext>
            </a:extLst>
          </p:cNvPr>
          <p:cNvSpPr txBox="1">
            <a:spLocks/>
          </p:cNvSpPr>
          <p:nvPr/>
        </p:nvSpPr>
        <p:spPr>
          <a:xfrm>
            <a:off x="9772858" y="4644678"/>
            <a:ext cx="163899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A9DEBA56-7F94-6AB9-AAC0-2AED62B7CA33}"/>
              </a:ext>
            </a:extLst>
          </p:cNvPr>
          <p:cNvSpPr/>
          <p:nvPr/>
        </p:nvSpPr>
        <p:spPr>
          <a:xfrm>
            <a:off x="9039070" y="5501390"/>
            <a:ext cx="2962758" cy="118683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17" grpId="0" animBg="1"/>
      <p:bldP spid="1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09ED-91C2-E388-1B62-3FA02234A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5FA5C7-C4EE-97EA-342F-817FA93BB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E009F-BE50-EDAE-2B29-0DFE13AB2D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A5E6E-FBBD-9091-C4A0-8A96F9F7391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E661DB-330D-29E6-A39B-E257846C91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DF591-9B4B-F2D0-BBF8-5EE0E22DE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E13ED-D91E-D1CC-5655-5D68B4B712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677214-93F3-DECB-804E-C5858C83CB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274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4250</Words>
  <Application>Microsoft Office PowerPoint</Application>
  <PresentationFormat>Widescreen</PresentationFormat>
  <Paragraphs>503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2025-12-22T08:58:35Z</dcterms:modified>
</cp:coreProperties>
</file>